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11732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707976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body"/>
          </p:nvPr>
        </p:nvSpPr>
        <p:spPr>
          <a:xfrm>
            <a:off x="707976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6"/>
          <p:cNvSpPr>
            <a:spLocks noGrp="1"/>
          </p:cNvSpPr>
          <p:nvPr>
            <p:ph type="body"/>
          </p:nvPr>
        </p:nvSpPr>
        <p:spPr>
          <a:xfrm>
            <a:off x="411732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8" name="PlaceHolder 7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11732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707976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707976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PlaceHolder 6"/>
          <p:cNvSpPr>
            <a:spLocks noGrp="1"/>
          </p:cNvSpPr>
          <p:nvPr>
            <p:ph type="body"/>
          </p:nvPr>
        </p:nvSpPr>
        <p:spPr>
          <a:xfrm>
            <a:off x="411732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9" name="PlaceHolder 7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" name="CustomShape 1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" name="CustomShape 1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" name="CustomShape 1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" name="CustomShape 1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" name="CustomShape 17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" name="PlaceHolder 18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título del patrón</a:t>
            </a:r>
            <a:endParaRPr b="0" lang="en-US" sz="5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" name="PlaceHolder 19"/>
          <p:cNvSpPr>
            <a:spLocks noGrp="1"/>
          </p:cNvSpPr>
          <p:nvPr>
            <p:ph type="dt"/>
          </p:nvPr>
        </p:nvSpPr>
        <p:spPr>
          <a:xfrm rot="5400000">
            <a:off x="10089360" y="179208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EDFF04B7-4DAE-4B8A-B0C9-0451191943FC}" type="datetime">
              <a:rPr b="0" lang="es-E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16/02/18</a:t>
            </a:fld>
            <a:endParaRPr b="0" lang="es-E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" name="PlaceHolder 20"/>
          <p:cNvSpPr>
            <a:spLocks noGrp="1"/>
          </p:cNvSpPr>
          <p:nvPr>
            <p:ph type="ftr"/>
          </p:nvPr>
        </p:nvSpPr>
        <p:spPr>
          <a:xfrm rot="5400000">
            <a:off x="8959680" y="3226680"/>
            <a:ext cx="3859560" cy="304560"/>
          </a:xfrm>
          <a:prstGeom prst="rect">
            <a:avLst/>
          </a:prstGeom>
        </p:spPr>
        <p:txBody>
          <a:bodyPr anchor="b"/>
          <a:p>
            <a:pPr algn="ctr"/>
            <a:endParaRPr b="0" lang="es-E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0" lang="es-E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         </a:t>
            </a:r>
            <a:endParaRPr b="0" lang="es-E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" name="CustomShape 2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1" name="PlaceHolder 22"/>
          <p:cNvSpPr>
            <a:spLocks noGrp="1"/>
          </p:cNvSpPr>
          <p:nvPr>
            <p:ph type="sldNum"/>
          </p:nvPr>
        </p:nvSpPr>
        <p:spPr>
          <a:xfrm>
            <a:off x="10351080" y="29268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C74E2F32-429A-4C9B-A949-C55FF3C5604E}" type="slidenum">
              <a:rPr b="0" lang="es-E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&lt;número&gt;</a:t>
            </a:fld>
            <a:endParaRPr b="0" lang="es-E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2" name="PlaceHolder 2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Pulse para editar el formato de esquema del texto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 del esquema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 del esquema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 del esquema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 del esquema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Sexto nivel del esquema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Séptimo nivel del esquema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" name="CustomShape 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1" name="CustomShape 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2" name="CustomShape 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3" name="CustomShape 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4" name="CustomShape 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5" name="CustomShape 7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CustomShape 8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CustomShape 9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9" name="PlaceHolder 1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título del patrón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1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texto del patrón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</a:t>
            </a:r>
            <a:endParaRPr b="0" lang="en-US" sz="16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13"/>
          <p:cNvSpPr>
            <a:spLocks noGrp="1"/>
          </p:cNvSpPr>
          <p:nvPr>
            <p:ph type="dt"/>
          </p:nvPr>
        </p:nvSpPr>
        <p:spPr>
          <a:xfrm>
            <a:off x="10650960" y="6393960"/>
            <a:ext cx="990360" cy="30456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0911385A-2429-4E0B-9253-0C9D18801ACA}" type="datetime">
              <a:rPr b="1" lang="es-ES" sz="1000" spc="-1" strike="noStrike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16/02/18</a:t>
            </a:fld>
            <a:endParaRPr b="0" lang="es-E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2" name="PlaceHolder 14"/>
          <p:cNvSpPr>
            <a:spLocks noGrp="1"/>
          </p:cNvSpPr>
          <p:nvPr>
            <p:ph type="ftr"/>
          </p:nvPr>
        </p:nvSpPr>
        <p:spPr>
          <a:xfrm>
            <a:off x="528480" y="6391800"/>
            <a:ext cx="3859560" cy="304560"/>
          </a:xfrm>
          <a:prstGeom prst="rect">
            <a:avLst/>
          </a:prstGeom>
        </p:spPr>
        <p:txBody>
          <a:bodyPr anchor="b"/>
          <a:p>
            <a:pPr algn="ctr"/>
            <a:endParaRPr b="0" lang="es-E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1" lang="es-ES" sz="1000" spc="-1" strike="noStrike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         </a:t>
            </a:r>
            <a:endParaRPr b="0" lang="es-E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3" name="PlaceHolder 1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ADAFFE1C-1DFD-4802-A8CF-A05557A29B70}" type="slidenum">
              <a:rPr b="0" lang="es-E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&lt;número&gt;</a:t>
            </a:fld>
            <a:endParaRPr b="0" lang="es-E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Python</a:t>
            </a:r>
            <a:endParaRPr b="0" lang="en-US" sz="5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/>
            <a:endParaRPr b="0"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2" name="Imagen 3" descr=""/>
          <p:cNvPicPr/>
          <p:nvPr/>
        </p:nvPicPr>
        <p:blipFill>
          <a:blip r:embed="rId1"/>
          <a:stretch/>
        </p:blipFill>
        <p:spPr>
          <a:xfrm>
            <a:off x="7082280" y="3540240"/>
            <a:ext cx="2022120" cy="2022120"/>
          </a:xfrm>
          <a:prstGeom prst="rect">
            <a:avLst/>
          </a:prstGeom>
          <a:ln>
            <a:noFill/>
          </a:ln>
        </p:spPr>
      </p:pic>
      <p:pic>
        <p:nvPicPr>
          <p:cNvPr id="113" name="Imagen 4" descr=""/>
          <p:cNvPicPr/>
          <p:nvPr/>
        </p:nvPicPr>
        <p:blipFill>
          <a:blip r:embed="rId2"/>
          <a:stretch/>
        </p:blipFill>
        <p:spPr>
          <a:xfrm>
            <a:off x="5036400" y="3991680"/>
            <a:ext cx="1570680" cy="1570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Ejercicios listas y diccionarios 1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1154880" y="2603520"/>
            <a:ext cx="8760960" cy="3416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3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 un diccionario en el que almacenes los datos de varias personas usando el dni como clave y como valor, una lista con el resto de datos (usa como base el ejercicio 1) </a:t>
            </a:r>
            <a:endParaRPr b="0" lang="en-US" sz="3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Ejercicios listas y diccionarios 2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1154880" y="2603520"/>
            <a:ext cx="8760960" cy="3416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3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 un diccionario en el que almacenes los datos de varias personas usando el dni como clave y como valor, un diccionario etiquetando el resto de datos.</a:t>
            </a:r>
            <a:endParaRPr b="0" lang="en-US" sz="3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Práctica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1154880" y="2603520"/>
            <a:ext cx="8760960" cy="3416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Por equipos de 2 personas, leer un fichero con datos de 3 personas, cada dato en una línea y pasarlo a un diccionario.</a:t>
            </a:r>
            <a:endParaRPr b="0" lang="en-US" sz="2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Realizar también el paso inverso, de diccionario volver a escribir en un segundo fichero.</a:t>
            </a:r>
            <a:endParaRPr b="0" lang="en-US" sz="2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Práctica 2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1154880" y="2603520"/>
            <a:ext cx="8760960" cy="3416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Por equipos de 2 personas, crear una lista de diccionarios basándonos en los datos de los ejercicios anteriores.</a:t>
            </a:r>
            <a:endParaRPr b="0" lang="en-US" sz="2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Realizar el paso a JSON y crea un fichero .json para guardarlo.</a:t>
            </a:r>
            <a:endParaRPr b="0" lang="en-US" sz="2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9976</TotalTime>
  <Application>LibreOffice/5.3.3.2$Windows_x86 LibreOffice_project/3d9a8b4b4e538a85e0782bd6c2d430bafe583448</Application>
  <Words>132</Words>
  <Paragraphs>11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2018-01-11T10:22:03Z</dcterms:created>
  <dc:creator>Profesor</dc:creator>
  <dc:description/>
  <dc:language>es-ES</dc:language>
  <cp:lastModifiedBy/>
  <dcterms:modified xsi:type="dcterms:W3CDTF">2018-02-16T12:18:15Z</dcterms:modified>
  <cp:revision>26</cp:revision>
  <dc:subject/>
  <dc:title>Python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